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75" d="100"/>
          <a:sy n="75" d="100"/>
        </p:scale>
        <p:origin x="871" y="-9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6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6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5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5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5996-83D2-4E04-BE7E-511A6AB1734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6203-3C77-4179-9B27-D1916AA1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59D0EE-BFB7-47DD-8919-8689B64F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564422"/>
            <a:ext cx="8382000" cy="10858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E1AECC-1E8A-452C-BF1F-C124CD14585F}"/>
              </a:ext>
            </a:extLst>
          </p:cNvPr>
          <p:cNvSpPr txBox="1"/>
          <p:nvPr/>
        </p:nvSpPr>
        <p:spPr>
          <a:xfrm>
            <a:off x="4171950" y="1276350"/>
            <a:ext cx="356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September 26-30,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2570BB-A480-4956-97AD-1100EE2A7249}"/>
              </a:ext>
            </a:extLst>
          </p:cNvPr>
          <p:cNvSpPr txBox="1"/>
          <p:nvPr/>
        </p:nvSpPr>
        <p:spPr>
          <a:xfrm>
            <a:off x="74293" y="4633996"/>
            <a:ext cx="368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 Peek at the Week!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3833AE-6E2C-4937-805F-553B902F77E9}"/>
              </a:ext>
            </a:extLst>
          </p:cNvPr>
          <p:cNvSpPr txBox="1"/>
          <p:nvPr/>
        </p:nvSpPr>
        <p:spPr>
          <a:xfrm>
            <a:off x="742949" y="5201311"/>
            <a:ext cx="2914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Reading: Benchmark Unit 1 Government for the People – Week 2 Quiz on Friday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Math: Module 1 Assessment on Friday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Studies Weekly: Regions of California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PE is on Tuesdays and Fridays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Fun Run – Wednesday at 9:45—10:20 – come and cheer your scholars on!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569AF0-D209-4114-B346-46519E25EE2E}"/>
              </a:ext>
            </a:extLst>
          </p:cNvPr>
          <p:cNvSpPr txBox="1"/>
          <p:nvPr/>
        </p:nvSpPr>
        <p:spPr>
          <a:xfrm>
            <a:off x="3810000" y="4436729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Homework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Read 20 minutes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5B6CDB-7725-436F-AAD3-96DDE7EFC67D}"/>
              </a:ext>
            </a:extLst>
          </p:cNvPr>
          <p:cNvSpPr txBox="1"/>
          <p:nvPr/>
        </p:nvSpPr>
        <p:spPr>
          <a:xfrm>
            <a:off x="4391025" y="5065244"/>
            <a:ext cx="2743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Monday:</a:t>
            </a:r>
            <a:r>
              <a:rPr lang="en-US" sz="1200" dirty="0">
                <a:latin typeface="Comic Sans MS" panose="030F0702030302020204" pitchFamily="66" charset="0"/>
              </a:rPr>
              <a:t> Math </a:t>
            </a:r>
            <a:r>
              <a:rPr lang="en-US" sz="1200" dirty="0" err="1">
                <a:latin typeface="Comic Sans MS" panose="030F0702030302020204" pitchFamily="66" charset="0"/>
              </a:rPr>
              <a:t>pgs</a:t>
            </a:r>
            <a:r>
              <a:rPr lang="en-US" sz="1200" dirty="0">
                <a:latin typeface="Comic Sans MS" panose="030F0702030302020204" pitchFamily="66" charset="0"/>
              </a:rPr>
              <a:t>: 125-126 Reading University requirements go home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Tuesday:</a:t>
            </a:r>
            <a:r>
              <a:rPr lang="en-US" sz="1200" dirty="0">
                <a:latin typeface="Comic Sans MS" panose="030F0702030302020204" pitchFamily="66" charset="0"/>
              </a:rPr>
              <a:t> Math </a:t>
            </a:r>
            <a:r>
              <a:rPr lang="en-US" sz="1200" dirty="0" err="1">
                <a:latin typeface="Comic Sans MS" panose="030F0702030302020204" pitchFamily="66" charset="0"/>
              </a:rPr>
              <a:t>pgs</a:t>
            </a:r>
            <a:r>
              <a:rPr lang="en-US" sz="1200" dirty="0">
                <a:latin typeface="Comic Sans MS" panose="030F0702030302020204" pitchFamily="66" charset="0"/>
              </a:rPr>
              <a:t>:  129-130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Wednesday:</a:t>
            </a:r>
            <a:r>
              <a:rPr lang="en-US" sz="1200" dirty="0">
                <a:latin typeface="Comic Sans MS" panose="030F0702030302020204" pitchFamily="66" charset="0"/>
              </a:rPr>
              <a:t> Math </a:t>
            </a:r>
            <a:r>
              <a:rPr lang="en-US" sz="1200" dirty="0" err="1">
                <a:latin typeface="Comic Sans MS" panose="030F0702030302020204" pitchFamily="66" charset="0"/>
              </a:rPr>
              <a:t>pgs</a:t>
            </a:r>
            <a:r>
              <a:rPr lang="en-US" sz="1200" dirty="0">
                <a:latin typeface="Comic Sans MS" panose="030F0702030302020204" pitchFamily="66" charset="0"/>
              </a:rPr>
              <a:t>:  135-136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Thursday:</a:t>
            </a:r>
            <a:r>
              <a:rPr lang="en-US" sz="1200" dirty="0">
                <a:latin typeface="Comic Sans MS" panose="030F0702030302020204" pitchFamily="66" charset="0"/>
              </a:rPr>
              <a:t> Math </a:t>
            </a:r>
            <a:r>
              <a:rPr lang="en-US" sz="1200" dirty="0" err="1">
                <a:latin typeface="Comic Sans MS" panose="030F0702030302020204" pitchFamily="66" charset="0"/>
              </a:rPr>
              <a:t>pgs</a:t>
            </a:r>
            <a:r>
              <a:rPr lang="en-US" sz="1200" dirty="0">
                <a:latin typeface="Comic Sans MS" panose="030F0702030302020204" pitchFamily="66" charset="0"/>
              </a:rPr>
              <a:t>:  141-142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Reading passage Not For Sale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218BD9-12AE-4388-8673-08CD248BB8D7}"/>
              </a:ext>
            </a:extLst>
          </p:cNvPr>
          <p:cNvSpPr txBox="1"/>
          <p:nvPr/>
        </p:nvSpPr>
        <p:spPr>
          <a:xfrm>
            <a:off x="0" y="7838113"/>
            <a:ext cx="721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Important Dates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C3EA9A-710C-49CD-8E8B-C699EF417A5B}"/>
              </a:ext>
            </a:extLst>
          </p:cNvPr>
          <p:cNvSpPr txBox="1"/>
          <p:nvPr/>
        </p:nvSpPr>
        <p:spPr>
          <a:xfrm>
            <a:off x="365760" y="8466628"/>
            <a:ext cx="7444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September 26: Reading University requirements go home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September 28 – Fun Run!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October 18-19 – Class Pictures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October 21 – PTO Trunk or Treat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October 27 – Class Halloween Party – 12:45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October 28 – No School for students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October 31 – Staff Development – no school</a:t>
            </a:r>
          </a:p>
          <a:p>
            <a:endParaRPr lang="en-US" sz="11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C1535-8B9C-CDD4-DCDB-E9E786341837}"/>
              </a:ext>
            </a:extLst>
          </p:cNvPr>
          <p:cNvSpPr txBox="1"/>
          <p:nvPr/>
        </p:nvSpPr>
        <p:spPr>
          <a:xfrm>
            <a:off x="638174" y="2437499"/>
            <a:ext cx="63436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Reading University News: On 9/26</a:t>
            </a:r>
            <a:r>
              <a:rPr lang="en-US" sz="1400" baseline="30000" dirty="0"/>
              <a:t>th</a:t>
            </a:r>
            <a:r>
              <a:rPr lang="en-US" sz="1400" dirty="0"/>
              <a:t> the requirements for the projects will go home. The first book must be  realistic fiction – a fictional book that COULD be true – no fantasy stories, etc. The first project will be a book club letter.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Every Thursday, scholars will bring home a copy of the reading passage that they will be tested on each Friday. Please read over the passage with them that evening.</a:t>
            </a:r>
          </a:p>
        </p:txBody>
      </p:sp>
    </p:spTree>
    <p:extLst>
      <p:ext uri="{BB962C8B-B14F-4D97-AF65-F5344CB8AC3E}">
        <p14:creationId xmlns:p14="http://schemas.microsoft.com/office/powerpoint/2010/main" val="334657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1719</TotalTime>
  <Words>227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</vt:vector>
  </TitlesOfParts>
  <Company>Lakeview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Brazelton</dc:creator>
  <cp:lastModifiedBy>Lora Marsh</cp:lastModifiedBy>
  <cp:revision>23</cp:revision>
  <cp:lastPrinted>2022-08-23T22:40:28Z</cp:lastPrinted>
  <dcterms:created xsi:type="dcterms:W3CDTF">2018-09-13T17:41:32Z</dcterms:created>
  <dcterms:modified xsi:type="dcterms:W3CDTF">2022-09-22T23:03:48Z</dcterms:modified>
</cp:coreProperties>
</file>