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86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marsh@pvsdcamarillo.or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1289" cy="1005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60437" y="3832057"/>
            <a:ext cx="43815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Hi Scholars!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I am Mrs. Marsh. My husband and I live in Thousand Oaks with our 3 cats, Maxx, Kahn, and Storm. I have a lovely horse named </a:t>
            </a:r>
            <a:r>
              <a:rPr lang="en-US" sz="1600" dirty="0" err="1">
                <a:latin typeface="Comic Sans MS" panose="030F0702030302020204" pitchFamily="66" charset="0"/>
              </a:rPr>
              <a:t>Dia</a:t>
            </a:r>
            <a:r>
              <a:rPr lang="en-US" sz="1600" dirty="0">
                <a:latin typeface="Comic Sans MS" panose="030F0702030302020204" pitchFamily="66" charset="0"/>
              </a:rPr>
              <a:t> who lives at a barn in Thousand Oaks. We compete in Dressage. I love to travel and have made trips to England, Germany,  France, and most recently, Ireland </a:t>
            </a:r>
            <a:r>
              <a:rPr lang="en-US" sz="1600">
                <a:latin typeface="Comic Sans MS" panose="030F0702030302020204" pitchFamily="66" charset="0"/>
              </a:rPr>
              <a:t>and Scotland. </a:t>
            </a:r>
            <a:r>
              <a:rPr lang="en-US" sz="1600" dirty="0">
                <a:latin typeface="Comic Sans MS" panose="030F0702030302020204" pitchFamily="66" charset="0"/>
              </a:rPr>
              <a:t>I am so excited about our new adventure this year!  We are going to have a FANTASTIC time!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21454" y="7605658"/>
            <a:ext cx="2830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urlz MT" panose="04040404050702020202" pitchFamily="82" charset="0"/>
              </a:rPr>
              <a:t>  Horses!! Cats!!</a:t>
            </a:r>
          </a:p>
          <a:p>
            <a:pPr algn="ctr"/>
            <a:r>
              <a:rPr lang="en-US" b="1" dirty="0">
                <a:latin typeface="Curlz MT" panose="04040404050702020202" pitchFamily="82" charset="0"/>
              </a:rPr>
              <a:t>Reading </a:t>
            </a:r>
          </a:p>
          <a:p>
            <a:pPr algn="ctr"/>
            <a:r>
              <a:rPr lang="en-US" b="1" dirty="0">
                <a:latin typeface="Curlz MT" panose="04040404050702020202" pitchFamily="82" charset="0"/>
              </a:rPr>
              <a:t>Purple, Starbucks, Rainy days, Outdoors, Netflix, </a:t>
            </a:r>
          </a:p>
          <a:p>
            <a:pPr algn="ctr"/>
            <a:r>
              <a:rPr lang="en-US" b="1" dirty="0">
                <a:latin typeface="Curlz MT" panose="04040404050702020202" pitchFamily="82" charset="0"/>
              </a:rPr>
              <a:t>Essential oils</a:t>
            </a:r>
          </a:p>
          <a:p>
            <a:pPr algn="ctr"/>
            <a:r>
              <a:rPr lang="en-US" b="1">
                <a:latin typeface="Curlz MT" panose="04040404050702020202" pitchFamily="82" charset="0"/>
              </a:rPr>
              <a:t>Dodgers</a:t>
            </a:r>
            <a:endParaRPr lang="en-US" b="1" dirty="0">
              <a:latin typeface="Curlz MT" panose="04040404050702020202" pitchFamily="82" charset="0"/>
            </a:endParaRPr>
          </a:p>
          <a:p>
            <a:pPr algn="ctr"/>
            <a:endParaRPr lang="en-US" b="1" dirty="0">
              <a:latin typeface="Curlz MT" panose="040404040507020202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50" y="6795532"/>
            <a:ext cx="2120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Comic Sans MS" panose="030F0702030302020204" pitchFamily="66" charset="0"/>
              </a:rPr>
              <a:t>  </a:t>
            </a:r>
            <a:r>
              <a:rPr lang="en-US" sz="1400" b="1" dirty="0">
                <a:latin typeface="Comic Sans MS" panose="030F0702030302020204" pitchFamily="66" charset="0"/>
              </a:rPr>
              <a:t>Email</a:t>
            </a:r>
          </a:p>
          <a:p>
            <a:pPr algn="ctr"/>
            <a:r>
              <a:rPr lang="en-US" sz="1200" b="1" dirty="0">
                <a:latin typeface="Comic Sans MS" panose="030F0702030302020204" pitchFamily="66" charset="0"/>
                <a:hlinkClick r:id="rId3"/>
              </a:rPr>
              <a:t>lmarsh@pvsdcamarillo.org</a:t>
            </a:r>
            <a:endParaRPr lang="en-US" sz="1200" b="1" dirty="0">
              <a:latin typeface="Comic Sans MS" panose="030F0702030302020204" pitchFamily="66" charset="0"/>
            </a:endParaRPr>
          </a:p>
          <a:p>
            <a:pPr algn="ctr"/>
            <a:endParaRPr lang="en-US" sz="1400" b="1" dirty="0">
              <a:latin typeface="Comic Sans MS" panose="030F0702030302020204" pitchFamily="66" charset="0"/>
            </a:endParaRPr>
          </a:p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Phone</a:t>
            </a:r>
          </a:p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805-383-5355</a:t>
            </a:r>
          </a:p>
          <a:p>
            <a:pPr algn="ctr"/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479" y="1004341"/>
            <a:ext cx="6415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Curlz MT" panose="04040404050702020202" pitchFamily="82" charset="0"/>
              </a:rPr>
              <a:t>Mrs. Marsh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95" y="3056021"/>
            <a:ext cx="2014956" cy="2839454"/>
          </a:xfrm>
          <a:prstGeom prst="rect">
            <a:avLst/>
          </a:prstGeom>
        </p:spPr>
      </p:pic>
      <p:pic>
        <p:nvPicPr>
          <p:cNvPr id="5" name="Picture 4" descr="Starbucks vector art by purplishblack on DeviantArt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89" y="8409416"/>
            <a:ext cx="1194848" cy="1181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465" y="8625200"/>
            <a:ext cx="1276998" cy="957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933920" y="7442000"/>
            <a:ext cx="1089506" cy="81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0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125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Lora Marsh</cp:lastModifiedBy>
  <cp:revision>25</cp:revision>
  <dcterms:created xsi:type="dcterms:W3CDTF">2017-08-10T02:40:35Z</dcterms:created>
  <dcterms:modified xsi:type="dcterms:W3CDTF">2022-08-23T22:46:02Z</dcterms:modified>
</cp:coreProperties>
</file>